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68" r:id="rId2"/>
    <p:sldId id="276" r:id="rId3"/>
    <p:sldId id="278" r:id="rId4"/>
    <p:sldId id="270" r:id="rId5"/>
    <p:sldId id="272" r:id="rId6"/>
    <p:sldId id="261" r:id="rId7"/>
    <p:sldId id="273" r:id="rId8"/>
    <p:sldId id="258" r:id="rId9"/>
    <p:sldId id="274" r:id="rId10"/>
    <p:sldId id="281" r:id="rId11"/>
    <p:sldId id="262" r:id="rId12"/>
    <p:sldId id="275" r:id="rId13"/>
    <p:sldId id="260" r:id="rId14"/>
    <p:sldId id="279" r:id="rId15"/>
    <p:sldId id="280" r:id="rId16"/>
    <p:sldId id="264" r:id="rId17"/>
    <p:sldId id="271" r:id="rId18"/>
    <p:sldId id="265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43A09-6DBB-4DAB-A371-8D4AC4DC01AA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587AC-BC52-4852-B5EE-58FD688E6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838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5E014B-11E4-4029-A628-EC81379C49A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`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51CE-09BF-4862-A8E3-B63CD3E80E3C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A74B-B781-4773-B1C5-CF688C4E5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513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51CE-09BF-4862-A8E3-B63CD3E80E3C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A74B-B781-4773-B1C5-CF688C4E5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872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51CE-09BF-4862-A8E3-B63CD3E80E3C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A74B-B781-4773-B1C5-CF688C4E5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10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51CE-09BF-4862-A8E3-B63CD3E80E3C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A74B-B781-4773-B1C5-CF688C4E5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19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51CE-09BF-4862-A8E3-B63CD3E80E3C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A74B-B781-4773-B1C5-CF688C4E5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960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51CE-09BF-4862-A8E3-B63CD3E80E3C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A74B-B781-4773-B1C5-CF688C4E5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95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51CE-09BF-4862-A8E3-B63CD3E80E3C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A74B-B781-4773-B1C5-CF688C4E5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048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51CE-09BF-4862-A8E3-B63CD3E80E3C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A74B-B781-4773-B1C5-CF688C4E5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400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51CE-09BF-4862-A8E3-B63CD3E80E3C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A74B-B781-4773-B1C5-CF688C4E5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51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51CE-09BF-4862-A8E3-B63CD3E80E3C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A74B-B781-4773-B1C5-CF688C4E5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44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51CE-09BF-4862-A8E3-B63CD3E80E3C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A74B-B781-4773-B1C5-CF688C4E5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57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851CE-09BF-4862-A8E3-B63CD3E80E3C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EA74B-B781-4773-B1C5-CF688C4E5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100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duonghuong\Local%20Settings\Temporary%20Internet%20Files\Content.IE5\W5EJOTMF\MSj04379120000%5b1%5d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gif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 cmpd="tri" algn="ctr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200400" y="11430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8900" dirty="0">
                <a:solidFill>
                  <a:srgbClr val="FF3300"/>
                </a:solidFill>
                <a:sym typeface="Wingdings" pitchFamily="2" charset="2"/>
              </a:rPr>
              <a:t>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743200" y="990600"/>
            <a:ext cx="4038600" cy="3429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389404"/>
              </a:avLst>
            </a:prstTxWarp>
          </a:bodyPr>
          <a:lstStyle/>
          <a:p>
            <a:pPr algn="ctr"/>
            <a:r>
              <a:rPr lang="en-US" sz="40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.VnTime"/>
              </a:rPr>
              <a:t>Chµo</a:t>
            </a:r>
            <a:r>
              <a:rPr lang="en-US" sz="4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.VnTime"/>
              </a:rPr>
              <a:t> </a:t>
            </a:r>
            <a:r>
              <a:rPr lang="en-US" sz="40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.VnTime"/>
              </a:rPr>
              <a:t>mõng</a:t>
            </a:r>
            <a:r>
              <a:rPr lang="en-US" sz="4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.VnTime"/>
              </a:rPr>
              <a:t> </a:t>
            </a:r>
            <a:r>
              <a:rPr lang="en-US" sz="40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.VnTime"/>
              </a:rPr>
              <a:t>c¸c</a:t>
            </a:r>
            <a:r>
              <a:rPr lang="en-US" sz="4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.VnTime"/>
              </a:rPr>
              <a:t> </a:t>
            </a:r>
            <a:r>
              <a:rPr lang="en-US" sz="40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.VnTime"/>
              </a:rPr>
              <a:t>thÇy</a:t>
            </a:r>
            <a:r>
              <a:rPr lang="en-US" sz="4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.VnTime"/>
              </a:rPr>
              <a:t> c« </a:t>
            </a:r>
            <a:r>
              <a:rPr lang="en-US" sz="40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.VnTime"/>
              </a:rPr>
              <a:t>vÒ</a:t>
            </a:r>
            <a:r>
              <a:rPr lang="en-US" sz="4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.VnTime"/>
              </a:rPr>
              <a:t> </a:t>
            </a:r>
            <a:r>
              <a:rPr lang="en-US" sz="40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.VnTime"/>
              </a:rPr>
              <a:t>dù</a:t>
            </a:r>
            <a:r>
              <a:rPr lang="en-US" sz="4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.VnTime"/>
              </a:rPr>
              <a:t> </a:t>
            </a:r>
            <a:r>
              <a:rPr lang="en-US" sz="40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.VnTime"/>
              </a:rPr>
              <a:t>giê</a:t>
            </a:r>
            <a:r>
              <a:rPr lang="en-US" sz="4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.VnTime"/>
              </a:rPr>
              <a:t> </a:t>
            </a:r>
            <a:r>
              <a:rPr lang="en-US" sz="40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.VnTime"/>
              </a:rPr>
              <a:t>th¨m</a:t>
            </a:r>
            <a:r>
              <a:rPr lang="en-US" sz="4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.VnTime"/>
              </a:rPr>
              <a:t> </a:t>
            </a:r>
            <a:r>
              <a:rPr lang="en-US" sz="40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.VnTime"/>
              </a:rPr>
              <a:t>líp</a:t>
            </a:r>
            <a:endParaRPr lang="en-US" sz="40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68686"/>
                </a:outerShdw>
              </a:effectLst>
              <a:latin typeface=".VnTime"/>
            </a:endParaRPr>
          </a:p>
        </p:txBody>
      </p:sp>
      <p:pic>
        <p:nvPicPr>
          <p:cNvPr id="3077" name="Picture 7" descr="ABARBLY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1193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ABARBLY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3" descr="anim1690[1]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45811" y="3317356"/>
            <a:ext cx="5100654" cy="6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4" descr="!PC8_C2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76600" y="5562600"/>
            <a:ext cx="327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5" descr="anim1690[1]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186468" y="3481390"/>
            <a:ext cx="557216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MSj04379120000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7"/>
          <p:cNvSpPr>
            <a:spLocks noChangeArrowheads="1"/>
          </p:cNvSpPr>
          <p:nvPr/>
        </p:nvSpPr>
        <p:spPr bwMode="auto">
          <a:xfrm>
            <a:off x="1752600" y="3886200"/>
            <a:ext cx="6248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5400">
              <a:solidFill>
                <a:srgbClr val="FF0066"/>
              </a:solidFill>
              <a:latin typeface="VNI-Souvir" pitchFamily="2" charset="0"/>
            </a:endParaRPr>
          </a:p>
        </p:txBody>
      </p:sp>
      <p:pic>
        <p:nvPicPr>
          <p:cNvPr id="3089" name="Picture 20" descr="SONNE0000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6002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Rectangle 22"/>
          <p:cNvSpPr>
            <a:spLocks noChangeArrowheads="1"/>
          </p:cNvSpPr>
          <p:nvPr/>
        </p:nvSpPr>
        <p:spPr bwMode="auto">
          <a:xfrm>
            <a:off x="2971800" y="4953000"/>
            <a:ext cx="495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091" name="TextBox 20"/>
          <p:cNvSpPr txBox="1">
            <a:spLocks noChangeArrowheads="1"/>
          </p:cNvSpPr>
          <p:nvPr/>
        </p:nvSpPr>
        <p:spPr bwMode="auto">
          <a:xfrm>
            <a:off x="2057400" y="4038600"/>
            <a:ext cx="6477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Sylfaen" pitchFamily="18" charset="0"/>
              </a:rPr>
              <a:t>            </a:t>
            </a:r>
            <a:r>
              <a:rPr lang="en-US" sz="3200" b="1" dirty="0">
                <a:solidFill>
                  <a:schemeClr val="tx2"/>
                </a:solidFill>
                <a:latin typeface="Sylfaen" pitchFamily="18" charset="0"/>
              </a:rPr>
              <a:t>MÔN KHOA HỌC</a:t>
            </a:r>
          </a:p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Sylfaen" pitchFamily="18" charset="0"/>
              </a:rPr>
              <a:t>                   </a:t>
            </a:r>
            <a:r>
              <a:rPr lang="en-US" sz="3200" b="1" dirty="0">
                <a:solidFill>
                  <a:schemeClr val="tx2"/>
                </a:solidFill>
                <a:latin typeface="Sylfaen" pitchFamily="18" charset="0"/>
              </a:rPr>
              <a:t>LỚP </a:t>
            </a:r>
            <a:r>
              <a:rPr lang="en-US" sz="3200" b="1" dirty="0" smtClean="0">
                <a:solidFill>
                  <a:schemeClr val="tx2"/>
                </a:solidFill>
                <a:latin typeface="Sylfaen" pitchFamily="18" charset="0"/>
              </a:rPr>
              <a:t>4</a:t>
            </a:r>
            <a:r>
              <a:rPr lang="vi-VN" sz="3200" b="1" dirty="0" smtClean="0">
                <a:solidFill>
                  <a:schemeClr val="tx2"/>
                </a:solidFill>
                <a:latin typeface="Sylfaen" pitchFamily="18" charset="0"/>
              </a:rPr>
              <a:t>A2</a:t>
            </a:r>
            <a:endParaRPr lang="en-US" sz="3200" b="1" dirty="0">
              <a:solidFill>
                <a:schemeClr val="tx2"/>
              </a:solidFill>
              <a:latin typeface="Sylfaen" pitchFamily="18" charset="0"/>
            </a:endParaRPr>
          </a:p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Sylfaen" pitchFamily="18" charset="0"/>
              </a:rPr>
              <a:t>GIÁO </a:t>
            </a:r>
            <a:r>
              <a:rPr lang="en-US" sz="3200" dirty="0" smtClean="0">
                <a:solidFill>
                  <a:srgbClr val="FF0000"/>
                </a:solidFill>
                <a:latin typeface="Sylfaen" pitchFamily="18" charset="0"/>
              </a:rPr>
              <a:t>VIÊN:</a:t>
            </a:r>
            <a:r>
              <a:rPr lang="vi-VN" sz="3200" dirty="0" smtClean="0">
                <a:solidFill>
                  <a:srgbClr val="FF0000"/>
                </a:solidFill>
                <a:latin typeface="Sylfaen" pitchFamily="18" charset="0"/>
              </a:rPr>
              <a:t> ĐẶNG THỊ LAN</a:t>
            </a:r>
            <a:endParaRPr lang="en-US" sz="3200" dirty="0">
              <a:solidFill>
                <a:srgbClr val="FF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237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 KHO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90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262596" y="1676400"/>
            <a:ext cx="8610600" cy="3124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6936" y="273427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76200" y="533400"/>
            <a:ext cx="8915400" cy="55626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66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285860"/>
            <a:ext cx="792961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5400" b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vi-VN" sz="5400" b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oạt</a:t>
            </a:r>
            <a:r>
              <a:rPr kumimoji="0" lang="vi-VN" sz="5400" b="1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động</a:t>
            </a:r>
            <a:r>
              <a:rPr kumimoji="0" lang="nl-NL" sz="5400" b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5400" b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nl-NL" sz="5400" b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Tìm hiểu một số trường hợp phải dùng bình ô xi</a:t>
            </a:r>
            <a:endParaRPr kumimoji="0" lang="nl-NL" sz="5400" b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00034" y="642918"/>
            <a:ext cx="800105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Nêu ví dụ chứng tỏ không khí cần cho sự sống của người, động vật và thực vật</a:t>
            </a:r>
            <a:r>
              <a:rPr kumimoji="0" lang="vi-VN" sz="4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nl-NL" sz="4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Thành phần nào trong không khí quan trọng nhất đối với sự thở?</a:t>
            </a:r>
            <a:endParaRPr kumimoji="0" lang="nl-NL" sz="4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Trong trường hợp nào người ta phải thở bằng bình ô xi? </a:t>
            </a:r>
            <a:endParaRPr kumimoji="0" lang="nl-NL" sz="4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080823000136-625-30[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609600" cy="6096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87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181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WordArt 7"/>
          <p:cNvSpPr>
            <a:spLocks noChangeArrowheads="1" noChangeShapeType="1" noTextEdit="1"/>
          </p:cNvSpPr>
          <p:nvPr/>
        </p:nvSpPr>
        <p:spPr bwMode="auto">
          <a:xfrm>
            <a:off x="1066800" y="2209800"/>
            <a:ext cx="7162800" cy="4343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8333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xmlns="" val="358782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29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285860"/>
            <a:ext cx="7972452" cy="42148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5400" dirty="0" smtClean="0">
                <a:solidFill>
                  <a:srgbClr val="002060"/>
                </a:solidFill>
                <a:latin typeface="+mj-lt"/>
              </a:rPr>
              <a:t>Câu1: </a:t>
            </a:r>
          </a:p>
          <a:p>
            <a:pPr algn="ctr">
              <a:buNone/>
            </a:pPr>
            <a:r>
              <a:rPr lang="vi-VN" sz="5400" dirty="0" smtClean="0">
                <a:solidFill>
                  <a:srgbClr val="002060"/>
                </a:solidFill>
                <a:latin typeface="+mj-lt"/>
              </a:rPr>
              <a:t> Ô xi có vai trò như thế nào đối với sự cháy?</a:t>
            </a:r>
          </a:p>
          <a:p>
            <a:pPr>
              <a:buNone/>
            </a:pPr>
            <a:endParaRPr lang="vi-VN" sz="5400" dirty="0" smtClean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000108"/>
            <a:ext cx="7972452" cy="45005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5400" dirty="0" smtClean="0">
                <a:solidFill>
                  <a:srgbClr val="002060"/>
                </a:solidFill>
                <a:latin typeface="+mj-lt"/>
              </a:rPr>
              <a:t>Câu 2: </a:t>
            </a:r>
          </a:p>
          <a:p>
            <a:pPr algn="ctr">
              <a:buNone/>
            </a:pPr>
            <a:r>
              <a:rPr lang="vi-VN" sz="5400" dirty="0" smtClean="0">
                <a:solidFill>
                  <a:srgbClr val="002060"/>
                </a:solidFill>
                <a:latin typeface="+mj-lt"/>
              </a:rPr>
              <a:t>Để duy trì sự cháy cần phải làm gì? </a:t>
            </a:r>
          </a:p>
          <a:p>
            <a:pPr algn="ctr">
              <a:buNone/>
            </a:pPr>
            <a:r>
              <a:rPr lang="vi-VN" sz="5400" dirty="0" smtClean="0">
                <a:solidFill>
                  <a:srgbClr val="002060"/>
                </a:solidFill>
                <a:latin typeface="+mj-lt"/>
              </a:rPr>
              <a:t>Tại sao phải làm như vậy?</a:t>
            </a:r>
          </a:p>
          <a:p>
            <a:pPr>
              <a:buNone/>
            </a:pPr>
            <a:endParaRPr lang="vi-VN" sz="5400" dirty="0" smtClean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10292322_wallpap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124" y="2858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36: KHÔNG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 CẦN CHO SỰ SỐNG</a:t>
            </a:r>
          </a:p>
        </p:txBody>
      </p:sp>
    </p:spTree>
    <p:extLst>
      <p:ext uri="{BB962C8B-B14F-4D97-AF65-F5344CB8AC3E}">
        <p14:creationId xmlns:p14="http://schemas.microsoft.com/office/powerpoint/2010/main" xmlns="" val="36085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0" y="2138370"/>
            <a:ext cx="9067800" cy="23622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yyykjj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2740" y="26670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1:Tình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146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457200" y="1981200"/>
            <a:ext cx="8305800" cy="2438400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2819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2:Bộc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4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366932" y="1905000"/>
            <a:ext cx="8458200" cy="2743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81047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3:Đề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5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20" y="1000108"/>
          <a:ext cx="8572560" cy="5181596"/>
        </p:xfrm>
        <a:graphic>
          <a:graphicData uri="http://schemas.openxmlformats.org/drawingml/2006/table">
            <a:tbl>
              <a:tblPr/>
              <a:tblGrid>
                <a:gridCol w="1966898"/>
                <a:gridCol w="2189497"/>
                <a:gridCol w="2273025"/>
                <a:gridCol w="2143140"/>
              </a:tblGrid>
              <a:tr h="9397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Câu</a:t>
                      </a:r>
                      <a:r>
                        <a:rPr lang="en-US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hỏi</a:t>
                      </a:r>
                      <a:r>
                        <a:rPr lang="en-US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đề</a:t>
                      </a:r>
                      <a:r>
                        <a:rPr lang="en-US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xuất</a:t>
                      </a:r>
                      <a:r>
                        <a:rPr lang="en-US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Dự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kiến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câu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trả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lời</a:t>
                      </a:r>
                      <a:endParaRPr lang="en-US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Tiến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hành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thực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nghiệm</a:t>
                      </a:r>
                      <a:endParaRPr lang="en-US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Kết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luận</a:t>
                      </a:r>
                      <a:endParaRPr lang="en-US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6" marR="42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227782" y="212467"/>
            <a:ext cx="46519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 THẢO LUẬN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152400" y="2057400"/>
            <a:ext cx="8763000" cy="26670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3348" y="2825859"/>
            <a:ext cx="899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4:Tiến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8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9&quot;/&gt;&lt;property id=&quot;20307&quot; value=&quot;256&quot;/&gt;&lt;/object&gt;&lt;object type=&quot;3&quot; unique_id=&quot;10018&quot;&gt;&lt;property id=&quot;20148&quot; value=&quot;5&quot;/&gt;&lt;property id=&quot;20300&quot; value=&quot;Slide 7&quot;/&gt;&lt;property id=&quot;20307&quot; value=&quot;258&quot;/&gt;&lt;/object&gt;&lt;object type=&quot;3&quot; unique_id=&quot;10034&quot;&gt;&lt;property id=&quot;20148&quot; value=&quot;5&quot;/&gt;&lt;property id=&quot;20300&quot; value=&quot;Slide 2&quot;/&gt;&lt;property id=&quot;20307&quot; value=&quot;259&quot;/&gt;&lt;/object&gt;&lt;object type=&quot;3&quot; unique_id=&quot;10051&quot;&gt;&lt;property id=&quot;20148&quot; value=&quot;5&quot;/&gt;&lt;property id=&quot;20300&quot; value=&quot;Slide 12&quot;/&gt;&lt;property id=&quot;20307&quot; value=&quot;260&quot;/&gt;&lt;/object&gt;&lt;object type=&quot;3&quot; unique_id=&quot;10082&quot;&gt;&lt;property id=&quot;20148&quot; value=&quot;5&quot;/&gt;&lt;property id=&quot;20300&quot; value=&quot;Slide 5&quot;/&gt;&lt;property id=&quot;20307&quot; value=&quot;261&quot;/&gt;&lt;/object&gt;&lt;object type=&quot;3&quot; unique_id=&quot;10176&quot;&gt;&lt;property id=&quot;20148&quot; value=&quot;5&quot;/&gt;&lt;property id=&quot;20300&quot; value=&quot;Slide 10&quot;/&gt;&lt;property id=&quot;20307&quot; value=&quot;262&quot;/&gt;&lt;/object&gt;&lt;object type=&quot;3&quot; unique_id=&quot;10202&quot;&gt;&lt;property id=&quot;20148&quot; value=&quot;5&quot;/&gt;&lt;property id=&quot;20300&quot; value=&quot;Slide 14&quot;/&gt;&lt;property id=&quot;20307&quot; value=&quot;265&quot;/&gt;&lt;/object&gt;&lt;object type=&quot;3&quot; unique_id=&quot;10203&quot;&gt;&lt;property id=&quot;20148&quot; value=&quot;5&quot;/&gt;&lt;property id=&quot;20300&quot; value=&quot;Slide 15&quot;/&gt;&lt;property id=&quot;20307&quot; value=&quot;264&quot;/&gt;&lt;/object&gt;&lt;object type=&quot;3&quot; unique_id=&quot;10309&quot;&gt;&lt;property id=&quot;20148&quot; value=&quot;5&quot;/&gt;&lt;property id=&quot;20300&quot; value=&quot;Slide 1&quot;/&gt;&lt;property id=&quot;20307&quot; value=&quot;268&quot;/&gt;&lt;/object&gt;&lt;object type=&quot;3&quot; unique_id=&quot;10483&quot;&gt;&lt;property id=&quot;20148&quot; value=&quot;5&quot;/&gt;&lt;property id=&quot;20300&quot; value=&quot;Slide 3&quot;/&gt;&lt;property id=&quot;20307&quot; value=&quot;270&quot;/&gt;&lt;/object&gt;&lt;object type=&quot;3&quot; unique_id=&quot;10511&quot;&gt;&lt;property id=&quot;20148&quot; value=&quot;5&quot;/&gt;&lt;property id=&quot;20300&quot; value=&quot;Slide 13&quot;/&gt;&lt;property id=&quot;20307&quot; value=&quot;271&quot;/&gt;&lt;/object&gt;&lt;object type=&quot;3&quot; unique_id=&quot;10526&quot;&gt;&lt;property id=&quot;20148&quot; value=&quot;5&quot;/&gt;&lt;property id=&quot;20300&quot; value=&quot;Slide 4&quot;/&gt;&lt;property id=&quot;20307&quot; value=&quot;272&quot;/&gt;&lt;/object&gt;&lt;object type=&quot;3&quot; unique_id=&quot;10617&quot;&gt;&lt;property id=&quot;20148&quot; value=&quot;5&quot;/&gt;&lt;property id=&quot;20300&quot; value=&quot;Slide 6&quot;/&gt;&lt;property id=&quot;20307&quot; value=&quot;273&quot;/&gt;&lt;/object&gt;&lt;object type=&quot;3&quot; unique_id=&quot;10730&quot;&gt;&lt;property id=&quot;20148&quot; value=&quot;5&quot;/&gt;&lt;property id=&quot;20300&quot; value=&quot;Slide 8&quot;/&gt;&lt;property id=&quot;20307&quot; value=&quot;274&quot;/&gt;&lt;/object&gt;&lt;object type=&quot;3&quot; unique_id=&quot;10782&quot;&gt;&lt;property id=&quot;20148&quot; value=&quot;5&quot;/&gt;&lt;property id=&quot;20300&quot; value=&quot;Slide 11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273</TotalTime>
  <Words>219</Words>
  <Application>Microsoft Office PowerPoint</Application>
  <PresentationFormat>On-screen Show (4:3)</PresentationFormat>
  <Paragraphs>32</Paragraphs>
  <Slides>18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64</cp:revision>
  <dcterms:created xsi:type="dcterms:W3CDTF">2017-12-20T14:21:44Z</dcterms:created>
  <dcterms:modified xsi:type="dcterms:W3CDTF">2019-01-07T15:34:22Z</dcterms:modified>
</cp:coreProperties>
</file>